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8" roundtripDataSignature="AMtx7mgZLY07scpilygnMiQHoz1/AiJa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28BDC7-9821-4C4B-B924-7B2F55CD8BE1}">
  <a:tblStyle styleId="{B528BDC7-9821-4C4B-B924-7B2F55CD8BE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CenturyGothic-bold.fntdata"/><Relationship Id="rId14" Type="http://schemas.openxmlformats.org/officeDocument/2006/relationships/font" Target="fonts/CenturyGothic-regular.fntdata"/><Relationship Id="rId17" Type="http://schemas.openxmlformats.org/officeDocument/2006/relationships/font" Target="fonts/CenturyGothic-boldItalic.fntdata"/><Relationship Id="rId16" Type="http://schemas.openxmlformats.org/officeDocument/2006/relationships/font" Target="fonts/CenturyGothic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uverture">
  <p:cSld name="Couvertur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1.jpg" id="14" name="Google Shape;1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9"/>
          <p:cNvSpPr txBox="1"/>
          <p:nvPr>
            <p:ph type="ctrTitle"/>
          </p:nvPr>
        </p:nvSpPr>
        <p:spPr>
          <a:xfrm>
            <a:off x="2561180" y="4002089"/>
            <a:ext cx="5348718" cy="10436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  <a:defRPr b="1" i="0" sz="3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2529814" y="5045768"/>
            <a:ext cx="5380084" cy="347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photo">
  <p:cSld name="Page courante photo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/>
          <p:nvPr>
            <p:ph idx="2" type="pic"/>
          </p:nvPr>
        </p:nvSpPr>
        <p:spPr>
          <a:xfrm>
            <a:off x="451052" y="1565275"/>
            <a:ext cx="8225580" cy="4527554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10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Google Shape;20;p10"/>
          <p:cNvSpPr txBox="1"/>
          <p:nvPr>
            <p:ph idx="1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2 visuels et légendes">
  <p:cSld name="Page courante 2 visuels et légende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/>
          <p:nvPr>
            <p:ph idx="2" type="pic"/>
          </p:nvPr>
        </p:nvSpPr>
        <p:spPr>
          <a:xfrm>
            <a:off x="451053" y="1369816"/>
            <a:ext cx="4315386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5051855" y="1369816"/>
            <a:ext cx="3610506" cy="4879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17500" lvl="1" marL="9144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1" sz="12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rgbClr val="C85A19"/>
              </a:buClr>
              <a:buSzPts val="1000"/>
              <a:buFont typeface="Courier New"/>
              <a:buChar char="o"/>
              <a:defRPr b="0" i="0" sz="1000" u="none" cap="none" strike="noStrike">
                <a:solidFill>
                  <a:srgbClr val="002857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1"/>
          <p:cNvSpPr/>
          <p:nvPr>
            <p:ph idx="3" type="pic"/>
          </p:nvPr>
        </p:nvSpPr>
        <p:spPr>
          <a:xfrm>
            <a:off x="449605" y="3916864"/>
            <a:ext cx="4316834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11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11"/>
          <p:cNvSpPr txBox="1"/>
          <p:nvPr>
            <p:ph idx="4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texte">
  <p:cSld name="Page courante text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459956" y="1315122"/>
            <a:ext cx="8216676" cy="49489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02C6E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17500" lvl="1" marL="914400" marR="0" rtl="0" algn="l">
              <a:spcBef>
                <a:spcPts val="28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240"/>
              </a:spcBef>
              <a:spcAft>
                <a:spcPts val="0"/>
              </a:spcAft>
              <a:buClr>
                <a:srgbClr val="C85A19"/>
              </a:buClr>
              <a:buSzPts val="1200"/>
              <a:buFont typeface="Arial"/>
              <a:buChar char="•"/>
              <a:defRPr b="0" i="1" sz="12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rgbClr val="C85A19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rgbClr val="002C6E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12"/>
          <p:cNvSpPr txBox="1"/>
          <p:nvPr>
            <p:ph idx="2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n - message">
  <p:cSld name="Fin - messag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6.jpg" id="32" name="Google Shape;32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trée de chapitre">
  <p:cSld name="Entrée de chapitr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2.jpg" id="34" name="Google Shape;3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>
            <p:ph type="ctrTitle"/>
          </p:nvPr>
        </p:nvSpPr>
        <p:spPr>
          <a:xfrm>
            <a:off x="2541764" y="3981030"/>
            <a:ext cx="5036018" cy="4851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285A"/>
              </a:buClr>
              <a:buSzPts val="3200"/>
              <a:buFont typeface="Verdana"/>
              <a:buNone/>
              <a:defRPr b="1" i="0" sz="3200" u="none" cap="none" strike="noStrike">
                <a:solidFill>
                  <a:srgbClr val="00285A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14"/>
          <p:cNvSpPr txBox="1"/>
          <p:nvPr>
            <p:ph idx="1" type="subTitle"/>
          </p:nvPr>
        </p:nvSpPr>
        <p:spPr>
          <a:xfrm>
            <a:off x="2529814" y="4480443"/>
            <a:ext cx="5047968" cy="359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rgbClr val="CF2828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libre">
  <p:cSld name="Page courante libr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ctrTitle"/>
          </p:nvPr>
        </p:nvSpPr>
        <p:spPr>
          <a:xfrm>
            <a:off x="426790" y="350475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800"/>
              <a:buFont typeface="Verdana"/>
              <a:buNone/>
              <a:defRPr b="1" i="0" sz="1800" u="none" cap="none" strike="noStrike">
                <a:solidFill>
                  <a:srgbClr val="CF282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15"/>
          <p:cNvSpPr txBox="1"/>
          <p:nvPr>
            <p:ph idx="1" type="subTitle"/>
          </p:nvPr>
        </p:nvSpPr>
        <p:spPr>
          <a:xfrm>
            <a:off x="426790" y="687504"/>
            <a:ext cx="8249842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64646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courante vierge">
  <p:cSld name="Page courante vierge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OWERPOINT-03.jpg" id="10" name="Google Shape;10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745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8"/>
          <p:cNvSpPr txBox="1"/>
          <p:nvPr/>
        </p:nvSpPr>
        <p:spPr>
          <a:xfrm>
            <a:off x="398006" y="6418281"/>
            <a:ext cx="4223985" cy="281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12700" marR="0" rtl="0" algn="ctr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8"/>
          <p:cNvSpPr txBox="1"/>
          <p:nvPr/>
        </p:nvSpPr>
        <p:spPr>
          <a:xfrm>
            <a:off x="6154834" y="6418281"/>
            <a:ext cx="2748046" cy="281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Verdana"/>
              <a:buNone/>
            </a:pPr>
            <a:fld id="{00000000-1234-1234-1234-123412341234}" type="slidenum">
              <a:rPr b="0" i="0" lang="fr-FR" sz="10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b="0" i="0" sz="10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>
            <p:ph type="ctrTitle"/>
          </p:nvPr>
        </p:nvSpPr>
        <p:spPr>
          <a:xfrm>
            <a:off x="3564287" y="2236011"/>
            <a:ext cx="5348718" cy="20034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</a:pP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Dossier de Candidature</a:t>
            </a: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Phase Finale 2026</a:t>
            </a: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2400">
                <a:latin typeface="Century Gothic"/>
                <a:ea typeface="Century Gothic"/>
                <a:cs typeface="Century Gothic"/>
                <a:sym typeface="Century Gothic"/>
              </a:rPr>
              <a:t>Championnat Régional « Jeunes »</a:t>
            </a:r>
            <a:endParaRPr/>
          </a:p>
        </p:txBody>
      </p:sp>
      <p:sp>
        <p:nvSpPr>
          <p:cNvPr id="46" name="Google Shape;46;p1"/>
          <p:cNvSpPr txBox="1"/>
          <p:nvPr>
            <p:ph idx="1" type="subTitle"/>
          </p:nvPr>
        </p:nvSpPr>
        <p:spPr>
          <a:xfrm>
            <a:off x="1862809" y="4404635"/>
            <a:ext cx="7019636" cy="740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85781" lvl="0" marL="28575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❑"/>
            </a:pPr>
            <a:r>
              <a:rPr lang="fr-FR" sz="1700">
                <a:latin typeface="Century Gothic"/>
                <a:ea typeface="Century Gothic"/>
                <a:cs typeface="Century Gothic"/>
                <a:sym typeface="Century Gothic"/>
              </a:rPr>
              <a:t>Intitulé du   :</a:t>
            </a:r>
            <a:r>
              <a:rPr lang="fr-FR" sz="1600"/>
              <a:t> </a:t>
            </a:r>
            <a:r>
              <a:rPr lang="fr-FR" sz="1800">
                <a:solidFill>
                  <a:srgbClr val="FF0000"/>
                </a:solidFill>
              </a:rPr>
              <a:t>(</a:t>
            </a:r>
            <a:r>
              <a:rPr lang="fr-FR" sz="18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Préciser l’intitulé du Championnat : Phase Finale du Championnat Régional « OR » ou Phase Finale du Championnat Régional « ARGENT » )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150829" y="122548"/>
            <a:ext cx="2875175" cy="2479250"/>
          </a:xfrm>
          <a:prstGeom prst="rect">
            <a:avLst/>
          </a:prstGeom>
          <a:noFill/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150829" y="122548"/>
            <a:ext cx="2686639" cy="236612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0829" y="662900"/>
            <a:ext cx="3798502" cy="1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810328" y="5223834"/>
            <a:ext cx="6825671" cy="49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85781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Noto Sans Symbols"/>
              <a:buChar char="❑"/>
            </a:pPr>
            <a:r>
              <a:rPr b="1" i="0" lang="fr-FR" sz="17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Catégorie :</a:t>
            </a:r>
            <a:r>
              <a:rPr b="1" i="0" lang="fr-F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1" i="0" lang="fr-FR" sz="1800" u="none" cap="none" strike="noStrik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b="1" i="0" lang="fr-FR" sz="18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Préciser la ou les catégories ainsi que le genre</a:t>
            </a:r>
            <a:r>
              <a:rPr b="1" i="0" lang="fr-FR" sz="1800" u="none" cap="none" strike="noStrik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1828800" y="5801106"/>
            <a:ext cx="6825671" cy="49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Noto Sans Symbols"/>
              <a:buChar char="❑"/>
            </a:pPr>
            <a:r>
              <a:rPr b="1" i="0" lang="fr-FR" sz="17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Date :</a:t>
            </a:r>
            <a:r>
              <a:rPr b="1" i="0" lang="fr-FR" sz="16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1" i="0" lang="fr-FR" sz="1800" u="none" cap="none" strike="noStrik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b="1" i="0" lang="fr-FR" sz="18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Préciser la date</a:t>
            </a:r>
            <a:r>
              <a:rPr b="1" i="0" lang="fr-FR" sz="1800" u="none" cap="none" strike="noStrik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2"/>
          <p:cNvSpPr txBox="1"/>
          <p:nvPr/>
        </p:nvSpPr>
        <p:spPr>
          <a:xfrm>
            <a:off x="235169" y="324336"/>
            <a:ext cx="8251759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2000"/>
              <a:buFont typeface="Century Gothic"/>
              <a:buNone/>
            </a:pPr>
            <a:r>
              <a:rPr b="1" i="0" lang="fr-FR" sz="2000" u="none" cap="none" strike="noStrike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Présentation du Club</a:t>
            </a:r>
            <a:endParaRPr/>
          </a:p>
        </p:txBody>
      </p:sp>
      <p:sp>
        <p:nvSpPr>
          <p:cNvPr id="58" name="Google Shape;58;p2"/>
          <p:cNvSpPr/>
          <p:nvPr>
            <p:ph idx="2" type="pic"/>
          </p:nvPr>
        </p:nvSpPr>
        <p:spPr>
          <a:xfrm>
            <a:off x="222060" y="3017178"/>
            <a:ext cx="8249842" cy="3285242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"/>
          <p:cNvSpPr txBox="1"/>
          <p:nvPr>
            <p:ph type="ctrTitle"/>
          </p:nvPr>
        </p:nvSpPr>
        <p:spPr>
          <a:xfrm>
            <a:off x="235168" y="842887"/>
            <a:ext cx="8251759" cy="386562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ct val="100000"/>
              <a:buFont typeface="Century Gothic"/>
              <a:buNone/>
            </a:pPr>
            <a:r>
              <a:rPr lang="fr-FR" sz="2000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Nom du club : </a:t>
            </a:r>
            <a:endParaRPr sz="2000"/>
          </a:p>
        </p:txBody>
      </p:sp>
      <p:sp>
        <p:nvSpPr>
          <p:cNvPr id="60" name="Google Shape;60;p2"/>
          <p:cNvSpPr txBox="1"/>
          <p:nvPr>
            <p:ph idx="1" type="subTitle"/>
          </p:nvPr>
        </p:nvSpPr>
        <p:spPr>
          <a:xfrm>
            <a:off x="222060" y="1343432"/>
            <a:ext cx="8249842" cy="45308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None/>
            </a:pPr>
            <a:r>
              <a:rPr lang="fr-FR" sz="2000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Site web du club: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1" name="Google Shape;61;p2"/>
          <p:cNvSpPr txBox="1"/>
          <p:nvPr/>
        </p:nvSpPr>
        <p:spPr>
          <a:xfrm>
            <a:off x="222060" y="1924532"/>
            <a:ext cx="8249842" cy="453088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Font typeface="Century Gothic"/>
              <a:buNone/>
            </a:pPr>
            <a: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Numéro du club :</a:t>
            </a:r>
            <a:b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b="1" i="0" sz="2000" u="none" cap="none" strike="noStrike">
              <a:solidFill>
                <a:srgbClr val="CF282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2"/>
          <p:cNvSpPr txBox="1"/>
          <p:nvPr/>
        </p:nvSpPr>
        <p:spPr>
          <a:xfrm>
            <a:off x="222060" y="2522182"/>
            <a:ext cx="8249842" cy="494996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Insérer le logo du club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646464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64646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/>
          <p:nvPr>
            <p:ph idx="2" type="pic"/>
          </p:nvPr>
        </p:nvSpPr>
        <p:spPr>
          <a:xfrm>
            <a:off x="451053" y="1508356"/>
            <a:ext cx="4804438" cy="2454043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68" name="Google Shape;68;p3"/>
          <p:cNvGraphicFramePr/>
          <p:nvPr/>
        </p:nvGraphicFramePr>
        <p:xfrm>
          <a:off x="5414682" y="15278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{B528BDC7-9821-4C4B-B924-7B2F55CD8BE1}</a:tableStyleId>
              </a:tblPr>
              <a:tblGrid>
                <a:gridCol w="1235500"/>
                <a:gridCol w="2336800"/>
              </a:tblGrid>
              <a:tr h="603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 du Gymnase n°1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602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Adresse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3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Code postale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Ville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68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salles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53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terrains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vestiaires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9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Capacité (spectateurs)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69" name="Google Shape;69;p3"/>
          <p:cNvSpPr/>
          <p:nvPr>
            <p:ph idx="3" type="pic"/>
          </p:nvPr>
        </p:nvSpPr>
        <p:spPr>
          <a:xfrm>
            <a:off x="449604" y="4106980"/>
            <a:ext cx="4805887" cy="2340001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3"/>
          <p:cNvSpPr txBox="1"/>
          <p:nvPr>
            <p:ph idx="4" type="subTitle"/>
          </p:nvPr>
        </p:nvSpPr>
        <p:spPr>
          <a:xfrm>
            <a:off x="407595" y="736640"/>
            <a:ext cx="8269037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600"/>
              <a:buFont typeface="Arial"/>
              <a:buNone/>
            </a:pP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Gymnase n°1 : </a:t>
            </a:r>
            <a:r>
              <a:rPr lang="fr-FR" sz="14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(remplir le tableau)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1" name="Google Shape;7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3"/>
          <p:cNvSpPr txBox="1"/>
          <p:nvPr/>
        </p:nvSpPr>
        <p:spPr>
          <a:xfrm>
            <a:off x="393953" y="1092233"/>
            <a:ext cx="8269037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b="1" i="0" lang="fr-FR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Mettre deux photos </a:t>
            </a:r>
            <a:r>
              <a:rPr b="1" i="0" lang="fr-FR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(extérieur et intérieur)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"/>
          <p:cNvSpPr/>
          <p:nvPr>
            <p:ph idx="2" type="pic"/>
          </p:nvPr>
        </p:nvSpPr>
        <p:spPr>
          <a:xfrm>
            <a:off x="451053" y="1508356"/>
            <a:ext cx="4804438" cy="2454043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78" name="Google Shape;78;p4"/>
          <p:cNvGraphicFramePr/>
          <p:nvPr/>
        </p:nvGraphicFramePr>
        <p:xfrm>
          <a:off x="5412509" y="15278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{B528BDC7-9821-4C4B-B924-7B2F55CD8BE1}</a:tableStyleId>
              </a:tblPr>
              <a:tblGrid>
                <a:gridCol w="1237675"/>
                <a:gridCol w="2336800"/>
              </a:tblGrid>
              <a:tr h="590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 du Gymnase n°2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9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Adresse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88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Code postale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33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Ville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546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salles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1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80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terrains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2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vestiaires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6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F497D"/>
                        </a:buClr>
                        <a:buSzPts val="1200"/>
                        <a:buFont typeface="Century Gothic"/>
                        <a:buNone/>
                      </a:pPr>
                      <a:r>
                        <a:rPr b="1" i="0" lang="fr-FR" sz="1200" u="none" cap="none" strike="noStrike">
                          <a:solidFill>
                            <a:srgbClr val="1F497D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Capacité (spectateurs)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79" name="Google Shape;79;p4"/>
          <p:cNvSpPr/>
          <p:nvPr>
            <p:ph idx="3" type="pic"/>
          </p:nvPr>
        </p:nvSpPr>
        <p:spPr>
          <a:xfrm>
            <a:off x="449604" y="4106980"/>
            <a:ext cx="4805887" cy="2340001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4"/>
          <p:cNvSpPr txBox="1"/>
          <p:nvPr>
            <p:ph idx="4" type="subTitle"/>
          </p:nvPr>
        </p:nvSpPr>
        <p:spPr>
          <a:xfrm>
            <a:off x="407595" y="736640"/>
            <a:ext cx="8269037" cy="38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F2828"/>
              </a:buClr>
              <a:buSzPts val="1600"/>
              <a:buFont typeface="Arial"/>
              <a:buNone/>
            </a:pP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Gymnase n°2 (</a:t>
            </a:r>
            <a:r>
              <a:rPr lang="fr-FR" sz="12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 cas échéant, si non passer à la page suivante</a:t>
            </a:r>
            <a:r>
              <a:rPr lang="fr-FR" sz="16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) : </a:t>
            </a:r>
            <a:r>
              <a:rPr lang="fr-FR" sz="1400">
                <a:solidFill>
                  <a:srgbClr val="CF2828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(remplir le tableau)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1" name="Google Shape;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 txBox="1"/>
          <p:nvPr/>
        </p:nvSpPr>
        <p:spPr>
          <a:xfrm>
            <a:off x="393953" y="1092233"/>
            <a:ext cx="8269037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 lnSpcReduction="2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b="1" i="0" lang="fr-FR" sz="18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Mettre deux photos </a:t>
            </a:r>
            <a:r>
              <a:rPr b="1" i="0" lang="fr-FR" sz="1600" u="none" cap="none" strike="noStrik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(extérieur et intérieur)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Google Shape;87;p5"/>
          <p:cNvGraphicFramePr/>
          <p:nvPr/>
        </p:nvGraphicFramePr>
        <p:xfrm>
          <a:off x="470355" y="11651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{B528BDC7-9821-4C4B-B924-7B2F55CD8BE1}</a:tableStyleId>
              </a:tblPr>
              <a:tblGrid>
                <a:gridCol w="1828050"/>
                <a:gridCol w="2001900"/>
                <a:gridCol w="1245425"/>
                <a:gridCol w="1420700"/>
                <a:gridCol w="1835850"/>
              </a:tblGrid>
              <a:tr h="361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Fonction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</a:t>
                      </a:r>
                      <a:r>
                        <a:rPr lang="fr-FR" sz="1200">
                          <a:solidFill>
                            <a:schemeClr val="lt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</a:t>
                      </a: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Prénom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N° de licence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N° de portable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Email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01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Responsable Général de la Compétition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9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Responsable Plateau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49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Référent Communication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</a:tr>
              <a:tr h="613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…………………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8" name="Google Shape;88;p5"/>
          <p:cNvSpPr txBox="1"/>
          <p:nvPr>
            <p:ph type="ctrTitle"/>
          </p:nvPr>
        </p:nvSpPr>
        <p:spPr>
          <a:xfrm>
            <a:off x="426790" y="762058"/>
            <a:ext cx="8249842" cy="373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ts val="1800"/>
              <a:buFont typeface="Century Gothic"/>
              <a:buNone/>
            </a:pPr>
            <a:r>
              <a:rPr i="1" lang="fr-FR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Comité d’Organisation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9" name="Google Shape;89;p5"/>
          <p:cNvSpPr txBox="1"/>
          <p:nvPr/>
        </p:nvSpPr>
        <p:spPr>
          <a:xfrm>
            <a:off x="5116946" y="3620655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00285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1" name="Google Shape;91;p5"/>
          <p:cNvGraphicFramePr/>
          <p:nvPr/>
        </p:nvGraphicFramePr>
        <p:xfrm>
          <a:off x="470356" y="44363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{B528BDC7-9821-4C4B-B924-7B2F55CD8BE1}</a:tableStyleId>
              </a:tblPr>
              <a:tblGrid>
                <a:gridCol w="3391425"/>
                <a:gridCol w="3345825"/>
              </a:tblGrid>
              <a:tr h="53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Nombre de bénévoles présents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DAE5F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Exemple : entre 4 et 6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DAE5F1"/>
                    </a:solidFill>
                  </a:tcPr>
                </a:tc>
              </a:tr>
              <a:tr h="50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Organisation d’une buvette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Oui / Non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837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>
                        <a:solidFill>
                          <a:schemeClr val="dk2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400">
                          <a:solidFill>
                            <a:schemeClr val="dk2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Nos Réseaux Sociaux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     …………………………….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        …………………………….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…………………………………..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92" name="Google Shape;92;p5"/>
          <p:cNvSpPr txBox="1"/>
          <p:nvPr/>
        </p:nvSpPr>
        <p:spPr>
          <a:xfrm>
            <a:off x="426790" y="4062718"/>
            <a:ext cx="8249842" cy="373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75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2C6E"/>
              </a:buClr>
              <a:buSzPct val="100000"/>
              <a:buFont typeface="Century Gothic"/>
              <a:buNone/>
            </a:pPr>
            <a:r>
              <a:rPr b="1" i="1" lang="fr-FR" sz="1800" u="none" cap="none" strike="noStrike">
                <a:solidFill>
                  <a:srgbClr val="002C6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Divers</a:t>
            </a:r>
            <a:endParaRPr b="1" i="0" sz="1800" u="none" cap="none" strike="noStrike">
              <a:solidFill>
                <a:srgbClr val="CF282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3" name="Google Shape;9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38990" y="5539102"/>
            <a:ext cx="504001" cy="307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21835" y="5925774"/>
            <a:ext cx="338310" cy="3033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"/>
          <p:cNvSpPr/>
          <p:nvPr>
            <p:ph idx="2" type="pic"/>
          </p:nvPr>
        </p:nvSpPr>
        <p:spPr>
          <a:xfrm>
            <a:off x="451053" y="1369816"/>
            <a:ext cx="4315386" cy="23400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6"/>
          <p:cNvSpPr txBox="1"/>
          <p:nvPr>
            <p:ph idx="1" type="body"/>
          </p:nvPr>
        </p:nvSpPr>
        <p:spPr>
          <a:xfrm>
            <a:off x="5051855" y="1369816"/>
            <a:ext cx="3610506" cy="4879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C85A19"/>
              </a:buClr>
              <a:buSzPts val="1400"/>
              <a:buFont typeface="Verdana"/>
              <a:buNone/>
            </a:pPr>
            <a:r>
              <a:t/>
            </a:r>
            <a:endParaRPr/>
          </a:p>
        </p:txBody>
      </p:sp>
      <p:sp>
        <p:nvSpPr>
          <p:cNvPr id="101" name="Google Shape;101;p6"/>
          <p:cNvSpPr/>
          <p:nvPr>
            <p:ph idx="3" type="pic"/>
          </p:nvPr>
        </p:nvSpPr>
        <p:spPr>
          <a:xfrm>
            <a:off x="449605" y="3916864"/>
            <a:ext cx="4316834" cy="23400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6"/>
          <p:cNvSpPr txBox="1"/>
          <p:nvPr>
            <p:ph type="ctrTitle"/>
          </p:nvPr>
        </p:nvSpPr>
        <p:spPr>
          <a:xfrm>
            <a:off x="412519" y="816180"/>
            <a:ext cx="8249842" cy="3058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Gothic"/>
              <a:buNone/>
            </a:pPr>
            <a:r>
              <a:rPr i="1" lang="fr-FR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NOS PARTENAIRES</a:t>
            </a:r>
            <a:endParaRPr/>
          </a:p>
        </p:txBody>
      </p:sp>
      <p:pic>
        <p:nvPicPr>
          <p:cNvPr id="103" name="Google Shape;10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7661" y="0"/>
            <a:ext cx="2806339" cy="982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/>
          <p:nvPr/>
        </p:nvSpPr>
        <p:spPr>
          <a:xfrm>
            <a:off x="2441542" y="1998482"/>
            <a:ext cx="4355184" cy="40723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5382" y="2083991"/>
            <a:ext cx="6207503" cy="216968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7"/>
          <p:cNvSpPr/>
          <p:nvPr/>
        </p:nvSpPr>
        <p:spPr>
          <a:xfrm>
            <a:off x="2761673" y="3913677"/>
            <a:ext cx="30664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 www.volleyidf.org</a:t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2232211" y="4395043"/>
            <a:ext cx="6517341" cy="1723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0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                    </a:t>
            </a:r>
            <a:r>
              <a:rPr b="1" lang="fr-FR" sz="24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@ligueidfvolley</a:t>
            </a:r>
            <a:endParaRPr/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70C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Ligue Île de France de Volley</a:t>
            </a:r>
            <a:endParaRPr/>
          </a:p>
          <a:p>
            <a:pPr indent="0" lvl="0" marL="127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70C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2" name="Google Shape;11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92415" y="3679110"/>
            <a:ext cx="728688" cy="745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24214" y="4552420"/>
            <a:ext cx="606391" cy="369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370042" y="5271925"/>
            <a:ext cx="514999" cy="461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2017-06-14T12:46:38Z</dcterms:created>
  <dc:creator>Dominique Jubert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0x010100FBD87CDE8290074E9CC806BEC08F420A</vt:lpwstr>
  </property>
</Properties>
</file>