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6858000" cx="9144000"/>
  <p:notesSz cx="6858000" cy="9144000"/>
  <p:embeddedFontLst>
    <p:embeddedFont>
      <p:font typeface="Century Gothic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8" roundtripDataSignature="AMtx7mhy2imqKCad1priDhYP0J5HK22+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F29E6E9-FDF0-4C74-869F-E673219241F6}">
  <a:tblStyle styleId="{8F29E6E9-FDF0-4C74-869F-E673219241F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CenturyGothic-bold.fntdata"/><Relationship Id="rId14" Type="http://schemas.openxmlformats.org/officeDocument/2006/relationships/font" Target="fonts/CenturyGothic-regular.fntdata"/><Relationship Id="rId17" Type="http://schemas.openxmlformats.org/officeDocument/2006/relationships/font" Target="fonts/CenturyGothic-boldItalic.fntdata"/><Relationship Id="rId16" Type="http://schemas.openxmlformats.org/officeDocument/2006/relationships/font" Target="fonts/CenturyGothic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uverture">
  <p:cSld name="Couvertur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OWERPOINT-01.jpg" id="14" name="Google Shape;14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7451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9"/>
          <p:cNvSpPr txBox="1"/>
          <p:nvPr>
            <p:ph type="ctrTitle"/>
          </p:nvPr>
        </p:nvSpPr>
        <p:spPr>
          <a:xfrm>
            <a:off x="2561180" y="4002089"/>
            <a:ext cx="5348718" cy="10436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None/>
              <a:defRPr b="1" i="0" sz="3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2529814" y="5045768"/>
            <a:ext cx="5380084" cy="347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photo">
  <p:cSld name="Page courante photo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/>
          <p:nvPr>
            <p:ph idx="2" type="pic"/>
          </p:nvPr>
        </p:nvSpPr>
        <p:spPr>
          <a:xfrm>
            <a:off x="451052" y="1565275"/>
            <a:ext cx="8225580" cy="4527554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Google Shape;19;p10"/>
          <p:cNvSpPr txBox="1"/>
          <p:nvPr>
            <p:ph type="ctrTitle"/>
          </p:nvPr>
        </p:nvSpPr>
        <p:spPr>
          <a:xfrm>
            <a:off x="426790" y="350475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800"/>
              <a:buFont typeface="Verdana"/>
              <a:buNone/>
              <a:defRPr b="1" i="0" sz="18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Google Shape;20;p10"/>
          <p:cNvSpPr txBox="1"/>
          <p:nvPr>
            <p:ph idx="1" type="subTitle"/>
          </p:nvPr>
        </p:nvSpPr>
        <p:spPr>
          <a:xfrm>
            <a:off x="426790" y="687504"/>
            <a:ext cx="8249842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2 visuels et légendes">
  <p:cSld name="Page courante 2 visuels et légende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/>
          <p:nvPr>
            <p:ph idx="2" type="pic"/>
          </p:nvPr>
        </p:nvSpPr>
        <p:spPr>
          <a:xfrm>
            <a:off x="451053" y="1369816"/>
            <a:ext cx="4315386" cy="2340000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5051855" y="1369816"/>
            <a:ext cx="3610506" cy="4879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C85A1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17500" lvl="1" marL="914400" marR="0" rtl="0" algn="l">
              <a:spcBef>
                <a:spcPts val="280"/>
              </a:spcBef>
              <a:spcAft>
                <a:spcPts val="0"/>
              </a:spcAft>
              <a:buClr>
                <a:srgbClr val="C85A19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002857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spcBef>
                <a:spcPts val="240"/>
              </a:spcBef>
              <a:spcAft>
                <a:spcPts val="0"/>
              </a:spcAft>
              <a:buClr>
                <a:srgbClr val="C85A19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002857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spcBef>
                <a:spcPts val="240"/>
              </a:spcBef>
              <a:spcAft>
                <a:spcPts val="0"/>
              </a:spcAft>
              <a:buClr>
                <a:srgbClr val="C85A19"/>
              </a:buClr>
              <a:buSzPts val="1200"/>
              <a:buFont typeface="Arial"/>
              <a:buChar char="•"/>
              <a:defRPr b="0" i="1" sz="1200" u="none" cap="none" strike="noStrike">
                <a:solidFill>
                  <a:srgbClr val="002857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2100" lvl="4" marL="2286000" marR="0" rtl="0" algn="l">
              <a:spcBef>
                <a:spcPts val="200"/>
              </a:spcBef>
              <a:spcAft>
                <a:spcPts val="0"/>
              </a:spcAft>
              <a:buClr>
                <a:srgbClr val="C85A19"/>
              </a:buClr>
              <a:buSzPts val="1000"/>
              <a:buFont typeface="Courier New"/>
              <a:buChar char="o"/>
              <a:defRPr b="0" i="0" sz="1000" u="none" cap="none" strike="noStrike">
                <a:solidFill>
                  <a:srgbClr val="002857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11"/>
          <p:cNvSpPr/>
          <p:nvPr>
            <p:ph idx="3" type="pic"/>
          </p:nvPr>
        </p:nvSpPr>
        <p:spPr>
          <a:xfrm>
            <a:off x="449605" y="3916864"/>
            <a:ext cx="4316834" cy="2340000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5;p11"/>
          <p:cNvSpPr txBox="1"/>
          <p:nvPr>
            <p:ph type="ctrTitle"/>
          </p:nvPr>
        </p:nvSpPr>
        <p:spPr>
          <a:xfrm>
            <a:off x="426790" y="350475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800"/>
              <a:buFont typeface="Verdana"/>
              <a:buNone/>
              <a:defRPr b="1" i="0" sz="18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Google Shape;26;p11"/>
          <p:cNvSpPr txBox="1"/>
          <p:nvPr>
            <p:ph idx="4" type="subTitle"/>
          </p:nvPr>
        </p:nvSpPr>
        <p:spPr>
          <a:xfrm>
            <a:off x="426790" y="687504"/>
            <a:ext cx="8249842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texte">
  <p:cSld name="Page courante text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idx="1" type="body"/>
          </p:nvPr>
        </p:nvSpPr>
        <p:spPr>
          <a:xfrm>
            <a:off x="459956" y="1315122"/>
            <a:ext cx="8216676" cy="49489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002C6E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17500" lvl="1" marL="914400" marR="0" rtl="0" algn="l">
              <a:spcBef>
                <a:spcPts val="280"/>
              </a:spcBef>
              <a:spcAft>
                <a:spcPts val="0"/>
              </a:spcAft>
              <a:buClr>
                <a:srgbClr val="C85A19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002C6E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spcBef>
                <a:spcPts val="240"/>
              </a:spcBef>
              <a:spcAft>
                <a:spcPts val="0"/>
              </a:spcAft>
              <a:buClr>
                <a:srgbClr val="C85A19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002C6E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spcBef>
                <a:spcPts val="240"/>
              </a:spcBef>
              <a:spcAft>
                <a:spcPts val="0"/>
              </a:spcAft>
              <a:buClr>
                <a:srgbClr val="C85A19"/>
              </a:buClr>
              <a:buSzPts val="1200"/>
              <a:buFont typeface="Arial"/>
              <a:buChar char="•"/>
              <a:defRPr b="0" i="1" sz="1200" u="none" cap="none" strike="noStrike">
                <a:solidFill>
                  <a:srgbClr val="002C6E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2100" lvl="4" marL="2286000" marR="0" rtl="0" algn="l">
              <a:spcBef>
                <a:spcPts val="200"/>
              </a:spcBef>
              <a:spcAft>
                <a:spcPts val="0"/>
              </a:spcAft>
              <a:buClr>
                <a:srgbClr val="C85A19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rgbClr val="002C6E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12"/>
          <p:cNvSpPr txBox="1"/>
          <p:nvPr>
            <p:ph type="ctrTitle"/>
          </p:nvPr>
        </p:nvSpPr>
        <p:spPr>
          <a:xfrm>
            <a:off x="426790" y="350475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800"/>
              <a:buFont typeface="Verdana"/>
              <a:buNone/>
              <a:defRPr b="1" i="0" sz="18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Google Shape;30;p12"/>
          <p:cNvSpPr txBox="1"/>
          <p:nvPr>
            <p:ph idx="2" type="subTitle"/>
          </p:nvPr>
        </p:nvSpPr>
        <p:spPr>
          <a:xfrm>
            <a:off x="426790" y="687504"/>
            <a:ext cx="8249842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in - message">
  <p:cSld name="Fin - messag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OWERPOINT-06.jpg" id="32" name="Google Shape;32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74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trée de chapitre">
  <p:cSld name="Entrée de chapitr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OWERPOINT-02.jpg" id="34" name="Google Shape;34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7451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 txBox="1"/>
          <p:nvPr>
            <p:ph type="ctrTitle"/>
          </p:nvPr>
        </p:nvSpPr>
        <p:spPr>
          <a:xfrm>
            <a:off x="2541764" y="3981030"/>
            <a:ext cx="5036018" cy="4851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285A"/>
              </a:buClr>
              <a:buSzPts val="3200"/>
              <a:buFont typeface="Verdana"/>
              <a:buNone/>
              <a:defRPr b="1" i="0" sz="3200" u="none" cap="none" strike="noStrike">
                <a:solidFill>
                  <a:srgbClr val="00285A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6" name="Google Shape;36;p14"/>
          <p:cNvSpPr txBox="1"/>
          <p:nvPr>
            <p:ph idx="1" type="subTitle"/>
          </p:nvPr>
        </p:nvSpPr>
        <p:spPr>
          <a:xfrm>
            <a:off x="2529814" y="4480443"/>
            <a:ext cx="5047968" cy="3592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00"/>
              </a:spcBef>
              <a:spcAft>
                <a:spcPts val="0"/>
              </a:spcAft>
              <a:buClr>
                <a:srgbClr val="CF2828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libre">
  <p:cSld name="Page courante libre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type="ctrTitle"/>
          </p:nvPr>
        </p:nvSpPr>
        <p:spPr>
          <a:xfrm>
            <a:off x="426790" y="350475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800"/>
              <a:buFont typeface="Verdana"/>
              <a:buNone/>
              <a:defRPr b="1" i="0" sz="18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Google Shape;39;p15"/>
          <p:cNvSpPr txBox="1"/>
          <p:nvPr>
            <p:ph idx="1" type="subTitle"/>
          </p:nvPr>
        </p:nvSpPr>
        <p:spPr>
          <a:xfrm>
            <a:off x="426790" y="687504"/>
            <a:ext cx="8249842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vierge">
  <p:cSld name="Page courante vierge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OWERPOINT-03.jpg" id="10" name="Google Shape;10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685745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8"/>
          <p:cNvSpPr txBox="1"/>
          <p:nvPr/>
        </p:nvSpPr>
        <p:spPr>
          <a:xfrm>
            <a:off x="398006" y="6418281"/>
            <a:ext cx="4223985" cy="281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12700" marR="0" rtl="0" algn="ct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8"/>
          <p:cNvSpPr txBox="1"/>
          <p:nvPr/>
        </p:nvSpPr>
        <p:spPr>
          <a:xfrm>
            <a:off x="6154834" y="6418281"/>
            <a:ext cx="2748046" cy="281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</a:pPr>
            <a:fld id="{00000000-1234-1234-1234-123412341234}" type="slidenum">
              <a:rPr b="0" i="0" lang="fr-FR" sz="10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b="0" i="0" sz="10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12.png"/><Relationship Id="rId5" Type="http://schemas.openxmlformats.org/officeDocument/2006/relationships/image" Target="../media/image8.png"/><Relationship Id="rId6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/>
          <p:nvPr>
            <p:ph type="ctrTitle"/>
          </p:nvPr>
        </p:nvSpPr>
        <p:spPr>
          <a:xfrm>
            <a:off x="3564287" y="2236011"/>
            <a:ext cx="5348718" cy="20034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Gothic"/>
              <a:buNone/>
            </a:pPr>
            <a: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  <a:t>Dossier de Candidature</a:t>
            </a:r>
            <a:b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  <a:t>Phase Finale 2026</a:t>
            </a:r>
            <a:b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  <a:t>Coupe Île de France Jeunes</a:t>
            </a:r>
            <a:endParaRPr/>
          </a:p>
        </p:txBody>
      </p:sp>
      <p:sp>
        <p:nvSpPr>
          <p:cNvPr id="46" name="Google Shape;46;p1"/>
          <p:cNvSpPr txBox="1"/>
          <p:nvPr>
            <p:ph idx="1" type="subTitle"/>
          </p:nvPr>
        </p:nvSpPr>
        <p:spPr>
          <a:xfrm>
            <a:off x="1810328" y="4731662"/>
            <a:ext cx="6825671" cy="493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None/>
            </a:pPr>
            <a:r>
              <a:rPr lang="fr-FR" sz="1700">
                <a:latin typeface="Century Gothic"/>
                <a:ea typeface="Century Gothic"/>
                <a:cs typeface="Century Gothic"/>
                <a:sym typeface="Century Gothic"/>
              </a:rPr>
              <a:t>Catégorie :</a:t>
            </a:r>
            <a:r>
              <a:rPr lang="fr-FR" sz="1600"/>
              <a:t> </a:t>
            </a:r>
            <a:r>
              <a:rPr lang="fr-FR" sz="1800">
                <a:solidFill>
                  <a:srgbClr val="FF0000"/>
                </a:solidFill>
              </a:rPr>
              <a:t>(</a:t>
            </a:r>
            <a:r>
              <a:rPr lang="fr-FR" sz="180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Préciser la ou les catégories ainsi que le genre</a:t>
            </a:r>
            <a:r>
              <a:rPr lang="fr-FR" sz="1800">
                <a:solidFill>
                  <a:srgbClr val="FF0000"/>
                </a:solidFill>
              </a:rPr>
              <a:t>)</a:t>
            </a:r>
            <a:endParaRPr/>
          </a:p>
        </p:txBody>
      </p:sp>
      <p:sp>
        <p:nvSpPr>
          <p:cNvPr id="47" name="Google Shape;47;p1"/>
          <p:cNvSpPr/>
          <p:nvPr/>
        </p:nvSpPr>
        <p:spPr>
          <a:xfrm>
            <a:off x="150829" y="122548"/>
            <a:ext cx="2875175" cy="247925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150829" y="122548"/>
            <a:ext cx="2686639" cy="236612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Google Shape;4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829" y="662900"/>
            <a:ext cx="3798502" cy="1327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2"/>
          <p:cNvSpPr txBox="1"/>
          <p:nvPr/>
        </p:nvSpPr>
        <p:spPr>
          <a:xfrm>
            <a:off x="235169" y="324336"/>
            <a:ext cx="8251759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2000"/>
              <a:buFont typeface="Century Gothic"/>
              <a:buNone/>
            </a:pPr>
            <a:r>
              <a:rPr b="1" i="0" lang="fr-FR" sz="2000" u="none" cap="none" strike="noStrike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Présentation du Club</a:t>
            </a:r>
            <a:endParaRPr/>
          </a:p>
        </p:txBody>
      </p:sp>
      <p:sp>
        <p:nvSpPr>
          <p:cNvPr id="56" name="Google Shape;56;p2"/>
          <p:cNvSpPr/>
          <p:nvPr>
            <p:ph idx="2" type="pic"/>
          </p:nvPr>
        </p:nvSpPr>
        <p:spPr>
          <a:xfrm>
            <a:off x="222060" y="3017178"/>
            <a:ext cx="8249842" cy="3285242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"/>
          <p:cNvSpPr txBox="1"/>
          <p:nvPr>
            <p:ph type="ctrTitle"/>
          </p:nvPr>
        </p:nvSpPr>
        <p:spPr>
          <a:xfrm>
            <a:off x="235168" y="842887"/>
            <a:ext cx="8251759" cy="386562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ct val="100000"/>
              <a:buFont typeface="Century Gothic"/>
              <a:buNone/>
            </a:pPr>
            <a:r>
              <a:rPr lang="fr-FR" sz="2000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Nom du club : </a:t>
            </a:r>
            <a:endParaRPr sz="2000"/>
          </a:p>
        </p:txBody>
      </p:sp>
      <p:sp>
        <p:nvSpPr>
          <p:cNvPr id="58" name="Google Shape;58;p2"/>
          <p:cNvSpPr txBox="1"/>
          <p:nvPr>
            <p:ph idx="1" type="subTitle"/>
          </p:nvPr>
        </p:nvSpPr>
        <p:spPr>
          <a:xfrm>
            <a:off x="222060" y="1343432"/>
            <a:ext cx="8249842" cy="453088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ts val="2000"/>
              <a:buNone/>
            </a:pPr>
            <a:r>
              <a:rPr lang="fr-FR" sz="2000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Site web du club: 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9" name="Google Shape;59;p2"/>
          <p:cNvSpPr txBox="1"/>
          <p:nvPr/>
        </p:nvSpPr>
        <p:spPr>
          <a:xfrm>
            <a:off x="222060" y="1924532"/>
            <a:ext cx="8249842" cy="453088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ts val="2000"/>
              <a:buFont typeface="Century Gothic"/>
              <a:buNone/>
            </a:pPr>
            <a:r>
              <a:rPr b="1" i="0" lang="fr-FR" sz="2000" u="none" cap="none" strike="noStrike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Numéro du club :</a:t>
            </a:r>
            <a:br>
              <a:rPr b="1" i="0" lang="fr-FR" sz="2000" u="none" cap="none" strike="noStrike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b="1" i="0" sz="2000" u="none" cap="none" strike="noStrike">
              <a:solidFill>
                <a:srgbClr val="CF282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" name="Google Shape;60;p2"/>
          <p:cNvSpPr txBox="1"/>
          <p:nvPr/>
        </p:nvSpPr>
        <p:spPr>
          <a:xfrm>
            <a:off x="222060" y="2522182"/>
            <a:ext cx="8249842" cy="494996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ts val="2000"/>
              <a:buFont typeface="Arial"/>
              <a:buNone/>
            </a:pPr>
            <a:r>
              <a:rPr b="1" i="0" lang="fr-FR" sz="2000" u="none" cap="none" strike="noStrike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Insérer le logo du club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64646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/>
          <p:nvPr>
            <p:ph idx="2" type="pic"/>
          </p:nvPr>
        </p:nvSpPr>
        <p:spPr>
          <a:xfrm>
            <a:off x="451053" y="1508356"/>
            <a:ext cx="4804438" cy="2454043"/>
          </a:xfrm>
          <a:prstGeom prst="rect">
            <a:avLst/>
          </a:prstGeom>
          <a:noFill/>
          <a:ln>
            <a:noFill/>
          </a:ln>
        </p:spPr>
      </p:sp>
      <p:graphicFrame>
        <p:nvGraphicFramePr>
          <p:cNvPr id="66" name="Google Shape;66;p3"/>
          <p:cNvGraphicFramePr/>
          <p:nvPr/>
        </p:nvGraphicFramePr>
        <p:xfrm>
          <a:off x="5414682" y="15278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{8F29E6E9-FDF0-4C74-869F-E673219241F6}</a:tableStyleId>
              </a:tblPr>
              <a:tblGrid>
                <a:gridCol w="1235500"/>
                <a:gridCol w="2336800"/>
              </a:tblGrid>
              <a:tr h="603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 du Gymnase n°1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602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Adresse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3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Code postale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9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Ville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68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salles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53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terrains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vestiaires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69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Capacité (spectateurs)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67" name="Google Shape;67;p3"/>
          <p:cNvSpPr/>
          <p:nvPr>
            <p:ph idx="3" type="pic"/>
          </p:nvPr>
        </p:nvSpPr>
        <p:spPr>
          <a:xfrm>
            <a:off x="449604" y="4106980"/>
            <a:ext cx="4805887" cy="234000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"/>
          <p:cNvSpPr txBox="1"/>
          <p:nvPr>
            <p:ph idx="4" type="subTitle"/>
          </p:nvPr>
        </p:nvSpPr>
        <p:spPr>
          <a:xfrm>
            <a:off x="407595" y="736640"/>
            <a:ext cx="8269037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600"/>
              <a:buFont typeface="Arial"/>
              <a:buNone/>
            </a:pPr>
            <a:r>
              <a:rPr lang="fr-FR" sz="16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Gymnase n°1 : </a:t>
            </a:r>
            <a:r>
              <a:rPr lang="fr-FR" sz="14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(remplir le tableau)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9" name="Google Shape;6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3"/>
          <p:cNvSpPr txBox="1"/>
          <p:nvPr/>
        </p:nvSpPr>
        <p:spPr>
          <a:xfrm>
            <a:off x="393953" y="1092233"/>
            <a:ext cx="8269037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 lnSpcReduction="2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Gothic"/>
              <a:buNone/>
            </a:pPr>
            <a:r>
              <a:rPr b="1" i="0" lang="fr-FR" sz="1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Mettre deux photos </a:t>
            </a:r>
            <a:r>
              <a:rPr b="1" i="0" lang="fr-FR" sz="16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(extérieur et intérieur)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"/>
          <p:cNvSpPr/>
          <p:nvPr>
            <p:ph idx="2" type="pic"/>
          </p:nvPr>
        </p:nvSpPr>
        <p:spPr>
          <a:xfrm>
            <a:off x="451053" y="1508356"/>
            <a:ext cx="4804438" cy="2454043"/>
          </a:xfrm>
          <a:prstGeom prst="rect">
            <a:avLst/>
          </a:prstGeom>
          <a:noFill/>
          <a:ln>
            <a:noFill/>
          </a:ln>
        </p:spPr>
      </p:sp>
      <p:graphicFrame>
        <p:nvGraphicFramePr>
          <p:cNvPr id="76" name="Google Shape;76;p4"/>
          <p:cNvGraphicFramePr/>
          <p:nvPr/>
        </p:nvGraphicFramePr>
        <p:xfrm>
          <a:off x="5412509" y="15278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{8F29E6E9-FDF0-4C74-869F-E673219241F6}</a:tableStyleId>
              </a:tblPr>
              <a:tblGrid>
                <a:gridCol w="1237675"/>
                <a:gridCol w="2336800"/>
              </a:tblGrid>
              <a:tr h="590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 du Gymnase n°2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9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Adresse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88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Code postale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33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Ville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46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salles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80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terrains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6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vestiaires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6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200"/>
                        <a:buFont typeface="Century Gothic"/>
                        <a:buNone/>
                      </a:pPr>
                      <a:r>
                        <a:rPr b="1" i="0" lang="fr-FR" sz="1200" u="none" cap="none" strike="noStrike">
                          <a:solidFill>
                            <a:srgbClr val="1F497D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Capacité (spectateurs)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77" name="Google Shape;77;p4"/>
          <p:cNvSpPr/>
          <p:nvPr>
            <p:ph idx="3" type="pic"/>
          </p:nvPr>
        </p:nvSpPr>
        <p:spPr>
          <a:xfrm>
            <a:off x="449604" y="4106980"/>
            <a:ext cx="4805887" cy="2340001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4"/>
          <p:cNvSpPr txBox="1"/>
          <p:nvPr>
            <p:ph idx="4" type="subTitle"/>
          </p:nvPr>
        </p:nvSpPr>
        <p:spPr>
          <a:xfrm>
            <a:off x="407595" y="736640"/>
            <a:ext cx="8269037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600"/>
              <a:buFont typeface="Arial"/>
              <a:buNone/>
            </a:pPr>
            <a:r>
              <a:rPr lang="fr-FR" sz="16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Gymnase n°2 (</a:t>
            </a:r>
            <a:r>
              <a:rPr lang="fr-FR" sz="12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 cas échéant, si non passer à la page suivante</a:t>
            </a:r>
            <a:r>
              <a:rPr lang="fr-FR" sz="16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) : </a:t>
            </a:r>
            <a:r>
              <a:rPr lang="fr-FR" sz="14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(remplir le tableau)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9" name="Google Shape;7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4"/>
          <p:cNvSpPr txBox="1"/>
          <p:nvPr/>
        </p:nvSpPr>
        <p:spPr>
          <a:xfrm>
            <a:off x="393953" y="1092233"/>
            <a:ext cx="8269037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 lnSpcReduction="2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Gothic"/>
              <a:buNone/>
            </a:pPr>
            <a:r>
              <a:rPr b="1" i="0" lang="fr-FR" sz="1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Mettre deux photos </a:t>
            </a:r>
            <a:r>
              <a:rPr b="1" i="0" lang="fr-FR" sz="16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(extérieur et intérieur)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Google Shape;85;p5"/>
          <p:cNvGraphicFramePr/>
          <p:nvPr/>
        </p:nvGraphicFramePr>
        <p:xfrm>
          <a:off x="470355" y="11651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{8F29E6E9-FDF0-4C74-869F-E673219241F6}</a:tableStyleId>
              </a:tblPr>
              <a:tblGrid>
                <a:gridCol w="1828050"/>
                <a:gridCol w="2001900"/>
                <a:gridCol w="1245425"/>
                <a:gridCol w="1420700"/>
                <a:gridCol w="1835850"/>
              </a:tblGrid>
              <a:tr h="3613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Fonction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</a:t>
                      </a:r>
                      <a:r>
                        <a:rPr lang="fr-FR" sz="120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om</a:t>
                      </a: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Prénom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N° de licence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N° de portable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Email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7011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Responsable Général de la Compétition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96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Responsable Plateau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96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Référent Communication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613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…………………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86" name="Google Shape;86;p5"/>
          <p:cNvSpPr txBox="1"/>
          <p:nvPr>
            <p:ph type="ctrTitle"/>
          </p:nvPr>
        </p:nvSpPr>
        <p:spPr>
          <a:xfrm>
            <a:off x="426790" y="762058"/>
            <a:ext cx="8249842" cy="373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ts val="1800"/>
              <a:buFont typeface="Century Gothic"/>
              <a:buNone/>
            </a:pPr>
            <a:r>
              <a:rPr i="1" lang="fr-FR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Comité d’Organisation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7" name="Google Shape;87;p5"/>
          <p:cNvSpPr txBox="1"/>
          <p:nvPr/>
        </p:nvSpPr>
        <p:spPr>
          <a:xfrm>
            <a:off x="5116946" y="3620655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 cap="none" strike="noStrike">
              <a:solidFill>
                <a:srgbClr val="00285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9" name="Google Shape;89;p5"/>
          <p:cNvGraphicFramePr/>
          <p:nvPr/>
        </p:nvGraphicFramePr>
        <p:xfrm>
          <a:off x="470356" y="44363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{8F29E6E9-FDF0-4C74-869F-E673219241F6}</a:tableStyleId>
              </a:tblPr>
              <a:tblGrid>
                <a:gridCol w="3391425"/>
                <a:gridCol w="3345825"/>
              </a:tblGrid>
              <a:tr h="539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bénévoles présents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DAE5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Exemple : entre 4 et 6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DAE5F1"/>
                    </a:solidFill>
                  </a:tcPr>
                </a:tc>
              </a:tr>
              <a:tr h="50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Organisation d’une buvette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Oui / Non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837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Nos Réseaux Sociaux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      …………………………….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      …………………………….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…………………………………..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90" name="Google Shape;90;p5"/>
          <p:cNvSpPr txBox="1"/>
          <p:nvPr/>
        </p:nvSpPr>
        <p:spPr>
          <a:xfrm>
            <a:off x="426790" y="4062718"/>
            <a:ext cx="8249842" cy="373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75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ct val="100000"/>
              <a:buFont typeface="Century Gothic"/>
              <a:buNone/>
            </a:pPr>
            <a:r>
              <a:rPr b="1" i="1" lang="fr-FR" sz="1800" u="none" cap="none" strike="noStrike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Divers</a:t>
            </a:r>
            <a:endParaRPr b="1" i="0" sz="1800" u="none" cap="none" strike="noStrike">
              <a:solidFill>
                <a:srgbClr val="CF282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1" name="Google Shape;9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38990" y="5539102"/>
            <a:ext cx="504001" cy="3074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921835" y="5925774"/>
            <a:ext cx="338310" cy="3033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"/>
          <p:cNvSpPr/>
          <p:nvPr>
            <p:ph idx="2" type="pic"/>
          </p:nvPr>
        </p:nvSpPr>
        <p:spPr>
          <a:xfrm>
            <a:off x="451053" y="1369816"/>
            <a:ext cx="4315386" cy="23400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6"/>
          <p:cNvSpPr txBox="1"/>
          <p:nvPr>
            <p:ph idx="1" type="body"/>
          </p:nvPr>
        </p:nvSpPr>
        <p:spPr>
          <a:xfrm>
            <a:off x="5051855" y="1369816"/>
            <a:ext cx="3610506" cy="4879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C85A19"/>
              </a:buClr>
              <a:buSzPts val="1400"/>
              <a:buFont typeface="Verdana"/>
              <a:buNone/>
            </a:pPr>
            <a:r>
              <a:t/>
            </a:r>
            <a:endParaRPr/>
          </a:p>
        </p:txBody>
      </p:sp>
      <p:sp>
        <p:nvSpPr>
          <p:cNvPr id="99" name="Google Shape;99;p6"/>
          <p:cNvSpPr/>
          <p:nvPr>
            <p:ph idx="3" type="pic"/>
          </p:nvPr>
        </p:nvSpPr>
        <p:spPr>
          <a:xfrm>
            <a:off x="449605" y="3916864"/>
            <a:ext cx="4316834" cy="2340000"/>
          </a:xfrm>
          <a:prstGeom prst="rect">
            <a:avLst/>
          </a:prstGeom>
          <a:noFill/>
          <a:ln>
            <a:noFill/>
          </a:ln>
        </p:spPr>
      </p:sp>
      <p:sp>
        <p:nvSpPr>
          <p:cNvPr id="100" name="Google Shape;100;p6"/>
          <p:cNvSpPr txBox="1"/>
          <p:nvPr>
            <p:ph type="ctrTitle"/>
          </p:nvPr>
        </p:nvSpPr>
        <p:spPr>
          <a:xfrm>
            <a:off x="412519" y="816180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Gothic"/>
              <a:buNone/>
            </a:pPr>
            <a:r>
              <a:rPr i="1" lang="fr-FR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NOS PARTENAIRES</a:t>
            </a:r>
            <a:endParaRPr/>
          </a:p>
        </p:txBody>
      </p:sp>
      <p:pic>
        <p:nvPicPr>
          <p:cNvPr id="101" name="Google Shape;10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7"/>
          <p:cNvSpPr/>
          <p:nvPr/>
        </p:nvSpPr>
        <p:spPr>
          <a:xfrm>
            <a:off x="2441542" y="1998482"/>
            <a:ext cx="4355184" cy="40723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5382" y="2083991"/>
            <a:ext cx="6207503" cy="216968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7"/>
          <p:cNvSpPr/>
          <p:nvPr/>
        </p:nvSpPr>
        <p:spPr>
          <a:xfrm>
            <a:off x="2761673" y="3913677"/>
            <a:ext cx="306647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 www.volleyidf.org</a:t>
            </a: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2232211" y="4395043"/>
            <a:ext cx="6517341" cy="1723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                                 </a:t>
            </a:r>
            <a:r>
              <a:rPr b="1" lang="fr-FR" sz="2400">
                <a:solidFill>
                  <a:srgbClr val="0070C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@ligueidfvolley</a:t>
            </a:r>
            <a:endParaRPr/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70C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rgbClr val="0070C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Ligue Île de France de Volley</a:t>
            </a:r>
            <a:endParaRPr/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70C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0" name="Google Shape;11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92415" y="3679110"/>
            <a:ext cx="728688" cy="745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324214" y="4552420"/>
            <a:ext cx="606391" cy="369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370042" y="5271925"/>
            <a:ext cx="514999" cy="461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2017-06-14T12:46:38Z</dcterms:created>
  <dc:creator>Dominique Jubert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0x010100FBD87CDE8290074E9CC806BEC08F420A</vt:lpwstr>
  </property>
</Properties>
</file>