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2" r:id="rId6"/>
    <p:sldId id="280" r:id="rId7"/>
    <p:sldId id="275" r:id="rId8"/>
    <p:sldId id="276" r:id="rId9"/>
    <p:sldId id="274" r:id="rId10"/>
    <p:sldId id="277" r:id="rId11"/>
    <p:sldId id="273" r:id="rId12"/>
    <p:sldId id="27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25B45A0-D962-42B7-B7B5-7371F5F42C3C}">
          <p14:sldIdLst>
            <p14:sldId id="257"/>
            <p14:sldId id="272"/>
            <p14:sldId id="280"/>
            <p14:sldId id="275"/>
            <p14:sldId id="276"/>
          </p14:sldIdLst>
        </p14:section>
        <p14:section name="Section sans titre" id="{9709FF86-87F9-43A7-92FF-142196BFC7ED}">
          <p14:sldIdLst>
            <p14:sldId id="274"/>
            <p14:sldId id="277"/>
            <p14:sldId id="273"/>
            <p14:sldId id="27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ue volley" initials="LIFv" lastIdx="1" clrIdx="0">
    <p:extLst>
      <p:ext uri="{19B8F6BF-5375-455C-9EA6-DF929625EA0E}">
        <p15:presenceInfo xmlns:p15="http://schemas.microsoft.com/office/powerpoint/2012/main" userId="ligue vol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64646E"/>
    <a:srgbClr val="00285A"/>
    <a:srgbClr val="CF2828"/>
    <a:srgbClr val="CF286E"/>
    <a:srgbClr val="00286E"/>
    <a:srgbClr val="D02E26"/>
    <a:srgbClr val="10D5EA"/>
    <a:srgbClr val="D02E57"/>
    <a:srgbClr val="002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5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4C586-8EE7-AF48-B32A-B03634DE7749}" type="datetimeFigureOut">
              <a:rPr lang="fr-FR" smtClean="0"/>
              <a:pPr/>
              <a:t>08/04/2024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5F6C-C462-EC4E-A672-E3DA8C1B46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62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/>
              <a:t>09/2017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A8BE8-4E5E-3440-A5E7-AA67017625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50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OWERPOINT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2561180" y="4002089"/>
            <a:ext cx="5348718" cy="10436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29814" y="5045768"/>
            <a:ext cx="5380084" cy="3478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5457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WERPOINT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541764" y="3981030"/>
            <a:ext cx="5036018" cy="4851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3200" b="1" i="0" baseline="0">
                <a:solidFill>
                  <a:srgbClr val="00285A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29814" y="4480443"/>
            <a:ext cx="5047968" cy="3592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CF2828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64459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407706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9956" y="1315122"/>
            <a:ext cx="8216676" cy="494893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2C6E"/>
              </a:buClr>
              <a:buSzPct val="100000"/>
              <a:buFontTx/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400">
                <a:solidFill>
                  <a:srgbClr val="002C6E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200">
                <a:solidFill>
                  <a:srgbClr val="002C6E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200" i="1">
                <a:solidFill>
                  <a:srgbClr val="002C6E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000">
                <a:solidFill>
                  <a:srgbClr val="002C6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0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249849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"/>
          <p:cNvSpPr>
            <a:spLocks noGrp="1"/>
          </p:cNvSpPr>
          <p:nvPr>
            <p:ph type="pic" idx="10"/>
          </p:nvPr>
        </p:nvSpPr>
        <p:spPr>
          <a:xfrm>
            <a:off x="451052" y="1565275"/>
            <a:ext cx="8225580" cy="4527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1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23662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2 visuels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1053" y="1369816"/>
            <a:ext cx="4315386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5051855" y="1369816"/>
            <a:ext cx="3610506" cy="487997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85A19"/>
              </a:buClr>
              <a:buSzPct val="100000"/>
              <a:buFontTx/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400">
                <a:solidFill>
                  <a:srgbClr val="002857"/>
                </a:solidFill>
                <a:latin typeface="+mn-lt"/>
              </a:defRPr>
            </a:lvl2pPr>
            <a:lvl3pPr marL="447675" indent="-180975">
              <a:buClr>
                <a:srgbClr val="C85A19"/>
              </a:buClr>
              <a:defRPr sz="1200">
                <a:solidFill>
                  <a:srgbClr val="002857"/>
                </a:solidFill>
                <a:latin typeface="+mn-lt"/>
              </a:defRPr>
            </a:lvl3pPr>
            <a:lvl4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200" i="1">
                <a:solidFill>
                  <a:srgbClr val="002857"/>
                </a:solidFill>
                <a:latin typeface="+mn-lt"/>
              </a:defRPr>
            </a:lvl4pPr>
            <a:lvl5pPr marL="809625" indent="-180975">
              <a:buClr>
                <a:srgbClr val="C85A19"/>
              </a:buClr>
              <a:buFont typeface="Courier New"/>
              <a:buChar char="o"/>
              <a:defRPr sz="1000">
                <a:solidFill>
                  <a:srgbClr val="002857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449605" y="3916864"/>
            <a:ext cx="4316834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7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33026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8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-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-0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-03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 userDrawn="1"/>
        </p:nvSpPr>
        <p:spPr>
          <a:xfrm>
            <a:off x="398006" y="6418281"/>
            <a:ext cx="4223985" cy="28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1010"/>
              </a:lnSpc>
            </a:pPr>
            <a:endParaRPr lang="fr-FR" sz="1000" spc="-5" dirty="0"/>
          </a:p>
        </p:txBody>
      </p:sp>
      <p:sp>
        <p:nvSpPr>
          <p:cNvPr id="4" name="Titre 1"/>
          <p:cNvSpPr txBox="1">
            <a:spLocks/>
          </p:cNvSpPr>
          <p:nvPr userDrawn="1"/>
        </p:nvSpPr>
        <p:spPr>
          <a:xfrm>
            <a:off x="6154834" y="6418281"/>
            <a:ext cx="2748046" cy="28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28473FD9-D45F-C048-AF78-C6F14611652B}" type="slidenum">
              <a:rPr lang="fr-FR" sz="1000" b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‹N°›</a:t>
            </a:fld>
            <a:endParaRPr lang="fr-FR" sz="1000" b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07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49" r:id="rId3"/>
    <p:sldLayoutId id="2147483660" r:id="rId4"/>
    <p:sldLayoutId id="2147483654" r:id="rId5"/>
    <p:sldLayoutId id="2147483656" r:id="rId6"/>
    <p:sldLayoutId id="2147483661" r:id="rId7"/>
    <p:sldLayoutId id="2147483659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64287" y="2236011"/>
            <a:ext cx="5348718" cy="200347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Dossier de Candidature</a:t>
            </a: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Finale 2024</a:t>
            </a: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Coupe île de France Jeunes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10328" y="4731662"/>
            <a:ext cx="6825671" cy="493475"/>
          </a:xfrm>
        </p:spPr>
        <p:txBody>
          <a:bodyPr>
            <a:normAutofit/>
          </a:bodyPr>
          <a:lstStyle/>
          <a:p>
            <a:r>
              <a:rPr lang="fr-FR" sz="1700" dirty="0">
                <a:latin typeface="Century Gothic" panose="020B0502020202020204" pitchFamily="34" charset="0"/>
              </a:rPr>
              <a:t>Catégorie :</a:t>
            </a:r>
            <a:r>
              <a:rPr lang="fr-FR" sz="1600" dirty="0"/>
              <a:t> </a:t>
            </a:r>
            <a:r>
              <a:rPr lang="fr-FR" sz="1800" dirty="0">
                <a:solidFill>
                  <a:srgbClr val="FF0000"/>
                </a:solidFill>
              </a:rPr>
              <a:t>(</a:t>
            </a:r>
            <a:r>
              <a:rPr lang="fr-FR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Préciser la ou les catégories ainsi que le genre</a:t>
            </a:r>
            <a:r>
              <a:rPr lang="fr-FR" sz="1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4CBA7-9DF2-4A6B-89EF-B07CBF034348}"/>
              </a:ext>
            </a:extLst>
          </p:cNvPr>
          <p:cNvSpPr/>
          <p:nvPr/>
        </p:nvSpPr>
        <p:spPr>
          <a:xfrm>
            <a:off x="150829" y="122548"/>
            <a:ext cx="2875175" cy="2479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448F4-BC8E-46C9-82B0-55E878E96E2D}"/>
              </a:ext>
            </a:extLst>
          </p:cNvPr>
          <p:cNvSpPr/>
          <p:nvPr/>
        </p:nvSpPr>
        <p:spPr>
          <a:xfrm>
            <a:off x="150829" y="122548"/>
            <a:ext cx="2686639" cy="2366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61CC5B-CF11-4350-A4DB-2AB6D2CB7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9" y="662900"/>
            <a:ext cx="3798502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9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47D9FD-27AE-4DB6-944D-B07B0012DAF2}"/>
              </a:ext>
            </a:extLst>
          </p:cNvPr>
          <p:cNvSpPr/>
          <p:nvPr/>
        </p:nvSpPr>
        <p:spPr>
          <a:xfrm>
            <a:off x="2441542" y="1998482"/>
            <a:ext cx="4355184" cy="4072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3DB41A-28BF-4E2F-BEDB-3962B2BF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82" y="2083991"/>
            <a:ext cx="6207503" cy="21696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212F41-A829-4370-95D6-0A3F72E9E358}"/>
              </a:ext>
            </a:extLst>
          </p:cNvPr>
          <p:cNvSpPr/>
          <p:nvPr/>
        </p:nvSpPr>
        <p:spPr>
          <a:xfrm>
            <a:off x="2761673" y="3913677"/>
            <a:ext cx="3066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  www.volleyidf.org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028ACD-ED6F-410C-97C8-98D98C58C23C}"/>
              </a:ext>
            </a:extLst>
          </p:cNvPr>
          <p:cNvSpPr/>
          <p:nvPr/>
        </p:nvSpPr>
        <p:spPr>
          <a:xfrm>
            <a:off x="2232211" y="4395043"/>
            <a:ext cx="651734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defTabSz="914400"/>
            <a:endParaRPr lang="fr-FR" sz="5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Verdana"/>
            </a:endParaRPr>
          </a:p>
          <a:p>
            <a:pPr marL="12700" lvl="0" defTabSz="914400"/>
            <a:endParaRPr lang="fr-FR" sz="5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Verdana"/>
            </a:endParaRPr>
          </a:p>
          <a:p>
            <a:pPr marL="12700" lvl="0" defTabSz="914400"/>
            <a:r>
              <a:rPr lang="fr-FR" sz="5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Verdana"/>
              </a:rPr>
              <a:t>                                         </a:t>
            </a:r>
            <a: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@ligueidfvolley</a:t>
            </a:r>
          </a:p>
          <a:p>
            <a:pPr marL="12700" lvl="0" defTabSz="914400"/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2700" lvl="0" defTabSz="914400"/>
            <a: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      Ligue Île de France de Volley</a:t>
            </a:r>
          </a:p>
          <a:p>
            <a:pPr marL="12700" lvl="0" defTabSz="914400"/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05D785-8615-4A44-8080-F9D185B4B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15" y="3679110"/>
            <a:ext cx="728688" cy="7452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1934E8-57BC-408F-8A0F-F3C7B38CE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214" y="4552420"/>
            <a:ext cx="606391" cy="3699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8CC7BBA-CB1E-4809-848A-39370391D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042" y="5271925"/>
            <a:ext cx="514999" cy="4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7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2E24E3-4455-43D7-A495-8C98AEE0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F06C224-7BE2-4ECA-9466-430D16C8A65C}"/>
              </a:ext>
            </a:extLst>
          </p:cNvPr>
          <p:cNvSpPr txBox="1">
            <a:spLocks/>
          </p:cNvSpPr>
          <p:nvPr/>
        </p:nvSpPr>
        <p:spPr>
          <a:xfrm>
            <a:off x="235169" y="324336"/>
            <a:ext cx="8251759" cy="3058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sz="2000" dirty="0">
                <a:latin typeface="Century Gothic" panose="020B0502020202020204" pitchFamily="34" charset="0"/>
              </a:rPr>
              <a:t>Présentation du Club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7C71506-BC31-4031-9921-111F972B190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22060" y="3017178"/>
            <a:ext cx="8249842" cy="3285242"/>
          </a:xfrm>
          <a:ln>
            <a:solidFill>
              <a:schemeClr val="accent1"/>
            </a:solidFill>
          </a:ln>
        </p:spPr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64F6314-A913-4D02-8764-4AB21376A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68" y="842887"/>
            <a:ext cx="8251759" cy="38656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  <a:t>Nom du club : </a:t>
            </a:r>
            <a:endParaRPr lang="fr-FR" sz="2000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7DAD29A7-AF9B-40FB-80F2-3844281FDA79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222060" y="1343432"/>
            <a:ext cx="8249842" cy="453088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cs typeface="+mn-cs"/>
              </a:rPr>
              <a:t>Site web du club: </a:t>
            </a:r>
          </a:p>
          <a:p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08E4EA5-0C2C-4F88-BF52-A5A34BA3F287}"/>
              </a:ext>
            </a:extLst>
          </p:cNvPr>
          <p:cNvSpPr txBox="1">
            <a:spLocks/>
          </p:cNvSpPr>
          <p:nvPr/>
        </p:nvSpPr>
        <p:spPr>
          <a:xfrm>
            <a:off x="222060" y="1924532"/>
            <a:ext cx="8249842" cy="453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pPr>
              <a:spcBef>
                <a:spcPct val="2000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  <a:t>Numéro </a:t>
            </a: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</a:rPr>
              <a:t>du club :</a:t>
            </a:r>
            <a:b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</a:br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BCF233A8-397D-4F24-9E1E-0FD401B5A47F}"/>
              </a:ext>
            </a:extLst>
          </p:cNvPr>
          <p:cNvSpPr txBox="1">
            <a:spLocks/>
          </p:cNvSpPr>
          <p:nvPr/>
        </p:nvSpPr>
        <p:spPr>
          <a:xfrm>
            <a:off x="222060" y="2522182"/>
            <a:ext cx="8249842" cy="494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 baseline="0">
                <a:solidFill>
                  <a:srgbClr val="646464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cs typeface="+mn-cs"/>
              </a:rPr>
              <a:t>Insérer le logo du club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13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CA808C-6F72-4FAE-9010-F037098D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6" name="Titre 3">
            <a:extLst>
              <a:ext uri="{FF2B5EF4-FFF2-40B4-BE49-F238E27FC236}">
                <a16:creationId xmlns:a16="http://schemas.microsoft.com/office/drawing/2014/main" id="{0F2CF4A2-FD30-4861-A5AB-854AB91BA2FE}"/>
              </a:ext>
            </a:extLst>
          </p:cNvPr>
          <p:cNvSpPr txBox="1">
            <a:spLocks/>
          </p:cNvSpPr>
          <p:nvPr/>
        </p:nvSpPr>
        <p:spPr>
          <a:xfrm>
            <a:off x="249381" y="822035"/>
            <a:ext cx="8525163" cy="4618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 anchorCtr="0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Mot du (de la) Président (e) du GSA : M. Mme </a:t>
            </a:r>
            <a:endParaRPr lang="fr-FR" sz="1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60B1B110-1F75-4B68-86FA-4C9CD2D4281E}"/>
              </a:ext>
            </a:extLst>
          </p:cNvPr>
          <p:cNvSpPr txBox="1">
            <a:spLocks/>
          </p:cNvSpPr>
          <p:nvPr/>
        </p:nvSpPr>
        <p:spPr>
          <a:xfrm>
            <a:off x="249381" y="1394691"/>
            <a:ext cx="8525163" cy="4257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6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2E24E3-4455-43D7-A495-8C98AEE0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F06C224-7BE2-4ECA-9466-430D16C8A65C}"/>
              </a:ext>
            </a:extLst>
          </p:cNvPr>
          <p:cNvSpPr txBox="1">
            <a:spLocks/>
          </p:cNvSpPr>
          <p:nvPr/>
        </p:nvSpPr>
        <p:spPr>
          <a:xfrm>
            <a:off x="251299" y="290538"/>
            <a:ext cx="8249842" cy="3058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64F6314-A913-4D02-8764-4AB21376A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368" y="1175737"/>
            <a:ext cx="8209264" cy="509575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  <a:t> </a:t>
            </a:r>
            <a:endParaRPr lang="fr-FR" sz="200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61D336-9462-4F5A-828D-B3CEF4BE77A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38086" y="789444"/>
            <a:ext cx="8338546" cy="386563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</a:rPr>
              <a:t>Présentation du Club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63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2E24E3-4455-43D7-A495-8C98AEE0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F06C224-7BE2-4ECA-9466-430D16C8A65C}"/>
              </a:ext>
            </a:extLst>
          </p:cNvPr>
          <p:cNvSpPr txBox="1">
            <a:spLocks/>
          </p:cNvSpPr>
          <p:nvPr/>
        </p:nvSpPr>
        <p:spPr>
          <a:xfrm>
            <a:off x="251299" y="290538"/>
            <a:ext cx="8249842" cy="3058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64F6314-A913-4D02-8764-4AB21376A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368" y="1273264"/>
            <a:ext cx="8209264" cy="499822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  <a:t> </a:t>
            </a:r>
            <a:endParaRPr lang="fr-FR" sz="200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61D336-9462-4F5A-828D-B3CEF4BE77A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38086" y="844860"/>
            <a:ext cx="8338546" cy="386563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</a:rPr>
              <a:t>Motivation à l’organisation d’une Phase Finale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71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2666E99-8DC3-4DBE-B753-5479B44BA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053" y="1508356"/>
            <a:ext cx="4804438" cy="2454043"/>
          </a:xfrm>
        </p:spPr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A4D00BBD-28FD-428D-8871-8E882DEC266D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9594584"/>
              </p:ext>
            </p:extLst>
          </p:nvPr>
        </p:nvGraphicFramePr>
        <p:xfrm>
          <a:off x="5414682" y="1527808"/>
          <a:ext cx="3572300" cy="428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500">
                  <a:extLst>
                    <a:ext uri="{9D8B030D-6E8A-4147-A177-3AD203B41FA5}">
                      <a16:colId xmlns:a16="http://schemas.microsoft.com/office/drawing/2014/main" val="341362036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012686901"/>
                    </a:ext>
                  </a:extLst>
                </a:gridCol>
              </a:tblGrid>
              <a:tr h="603369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entury Gothic" panose="020B0502020202020204" pitchFamily="34" charset="0"/>
                        </a:rPr>
                        <a:t>Nom du Gymnase n°1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26480"/>
                  </a:ext>
                </a:extLst>
              </a:tr>
              <a:tr h="60278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Adresse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037716"/>
                  </a:ext>
                </a:extLst>
              </a:tr>
              <a:tr h="53571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Code postale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20372"/>
                  </a:ext>
                </a:extLst>
              </a:tr>
              <a:tr h="59112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76904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salles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17831"/>
                  </a:ext>
                </a:extLst>
              </a:tr>
              <a:tr h="45396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terrains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9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vestiaires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43026"/>
                  </a:ext>
                </a:extLst>
              </a:tr>
              <a:tr h="469179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Capacité (spectateurs)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18540"/>
                  </a:ext>
                </a:extLst>
              </a:tr>
            </a:tbl>
          </a:graphicData>
        </a:graphic>
      </p:graphicFrame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0B37A870-1FD5-4182-A8CB-90800B5B48D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9604" y="4106980"/>
            <a:ext cx="4805887" cy="2340001"/>
          </a:xfrm>
        </p:spPr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46CFABE1-E669-4A99-8B54-77AC836250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07595" y="736640"/>
            <a:ext cx="8269037" cy="386563"/>
          </a:xfrm>
        </p:spPr>
        <p:txBody>
          <a:bodyPr/>
          <a:lstStyle/>
          <a:p>
            <a:r>
              <a:rPr lang="fr-FR" sz="16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Gymnase n°1 : </a:t>
            </a:r>
            <a:r>
              <a:rPr lang="fr-FR" sz="14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(remplir le tableau)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4FC748-3A91-46F1-ADF6-020A7032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1F179241-0975-4F90-8A37-74D180E65789}"/>
              </a:ext>
            </a:extLst>
          </p:cNvPr>
          <p:cNvSpPr txBox="1">
            <a:spLocks/>
          </p:cNvSpPr>
          <p:nvPr/>
        </p:nvSpPr>
        <p:spPr>
          <a:xfrm>
            <a:off x="393953" y="1092233"/>
            <a:ext cx="8269037" cy="30589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dirty="0">
                <a:solidFill>
                  <a:schemeClr val="tx2"/>
                </a:solidFill>
                <a:latin typeface="Century Gothic" panose="020B0502020202020204" pitchFamily="34" charset="0"/>
              </a:rPr>
              <a:t>Mettre deux photos </a:t>
            </a:r>
            <a:r>
              <a:rPr lang="fr-FR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(extérieur et intérieur)</a:t>
            </a:r>
          </a:p>
        </p:txBody>
      </p:sp>
    </p:spTree>
    <p:extLst>
      <p:ext uri="{BB962C8B-B14F-4D97-AF65-F5344CB8AC3E}">
        <p14:creationId xmlns:p14="http://schemas.microsoft.com/office/powerpoint/2010/main" val="65720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2666E99-8DC3-4DBE-B753-5479B44BA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053" y="1508356"/>
            <a:ext cx="4804438" cy="2454043"/>
          </a:xfrm>
        </p:spPr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A4D00BBD-28FD-428D-8871-8E882DEC266D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099355037"/>
              </p:ext>
            </p:extLst>
          </p:nvPr>
        </p:nvGraphicFramePr>
        <p:xfrm>
          <a:off x="5412509" y="1527808"/>
          <a:ext cx="3574473" cy="415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673">
                  <a:extLst>
                    <a:ext uri="{9D8B030D-6E8A-4147-A177-3AD203B41FA5}">
                      <a16:colId xmlns:a16="http://schemas.microsoft.com/office/drawing/2014/main" val="341362036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012686901"/>
                    </a:ext>
                  </a:extLst>
                </a:gridCol>
              </a:tblGrid>
              <a:tr h="590600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entury Gothic" panose="020B0502020202020204" pitchFamily="34" charset="0"/>
                        </a:rPr>
                        <a:t>Nom du Gymnase n°2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26480"/>
                  </a:ext>
                </a:extLst>
              </a:tr>
              <a:tr h="59003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Adresse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037716"/>
                  </a:ext>
                </a:extLst>
              </a:tr>
              <a:tr h="48820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Code postale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20372"/>
                  </a:ext>
                </a:extLst>
              </a:tr>
              <a:tr h="533412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76904"/>
                  </a:ext>
                </a:extLst>
              </a:tr>
              <a:tr h="546973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salles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17831"/>
                  </a:ext>
                </a:extLst>
              </a:tr>
              <a:tr h="48052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terrains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95423"/>
                  </a:ext>
                </a:extLst>
              </a:tr>
              <a:tr h="464303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vestiaires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43026"/>
                  </a:ext>
                </a:extLst>
              </a:tr>
              <a:tr h="4617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Capacité (spectateurs)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438165"/>
                  </a:ext>
                </a:extLst>
              </a:tr>
            </a:tbl>
          </a:graphicData>
        </a:graphic>
      </p:graphicFrame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0B37A870-1FD5-4182-A8CB-90800B5B48D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9604" y="4106980"/>
            <a:ext cx="4805887" cy="2340001"/>
          </a:xfrm>
        </p:spPr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46CFABE1-E669-4A99-8B54-77AC836250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07595" y="736640"/>
            <a:ext cx="8269037" cy="386563"/>
          </a:xfrm>
        </p:spPr>
        <p:txBody>
          <a:bodyPr/>
          <a:lstStyle/>
          <a:p>
            <a:r>
              <a:rPr lang="fr-FR" sz="16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Gymnase n°2 (</a:t>
            </a:r>
            <a:r>
              <a:rPr lang="fr-FR" sz="12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le cas échéant, si non passer à la page suivante</a:t>
            </a:r>
            <a:r>
              <a:rPr lang="fr-FR" sz="16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) : </a:t>
            </a:r>
            <a:r>
              <a:rPr lang="fr-FR" sz="14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(remplir le tableau)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4FC748-3A91-46F1-ADF6-020A7032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1F179241-0975-4F90-8A37-74D180E65789}"/>
              </a:ext>
            </a:extLst>
          </p:cNvPr>
          <p:cNvSpPr txBox="1">
            <a:spLocks/>
          </p:cNvSpPr>
          <p:nvPr/>
        </p:nvSpPr>
        <p:spPr>
          <a:xfrm>
            <a:off x="393953" y="1092233"/>
            <a:ext cx="8269037" cy="30589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dirty="0">
                <a:solidFill>
                  <a:schemeClr val="tx2"/>
                </a:solidFill>
                <a:latin typeface="Century Gothic" panose="020B0502020202020204" pitchFamily="34" charset="0"/>
              </a:rPr>
              <a:t>Mettre deux photos </a:t>
            </a:r>
            <a:r>
              <a:rPr lang="fr-FR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(extérieur et intérieur)</a:t>
            </a:r>
          </a:p>
        </p:txBody>
      </p:sp>
    </p:spTree>
    <p:extLst>
      <p:ext uri="{BB962C8B-B14F-4D97-AF65-F5344CB8AC3E}">
        <p14:creationId xmlns:p14="http://schemas.microsoft.com/office/powerpoint/2010/main" val="279463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Espace réservé du contenu 14">
            <a:extLst>
              <a:ext uri="{FF2B5EF4-FFF2-40B4-BE49-F238E27FC236}">
                <a16:creationId xmlns:a16="http://schemas.microsoft.com/office/drawing/2014/main" id="{91A11BA2-84A2-4164-8516-E9C776FEA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347449"/>
              </p:ext>
            </p:extLst>
          </p:nvPr>
        </p:nvGraphicFramePr>
        <p:xfrm>
          <a:off x="470355" y="1165150"/>
          <a:ext cx="8331899" cy="2769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53">
                  <a:extLst>
                    <a:ext uri="{9D8B030D-6E8A-4147-A177-3AD203B41FA5}">
                      <a16:colId xmlns:a16="http://schemas.microsoft.com/office/drawing/2014/main" val="3883819907"/>
                    </a:ext>
                  </a:extLst>
                </a:gridCol>
                <a:gridCol w="2001893">
                  <a:extLst>
                    <a:ext uri="{9D8B030D-6E8A-4147-A177-3AD203B41FA5}">
                      <a16:colId xmlns:a16="http://schemas.microsoft.com/office/drawing/2014/main" val="2696434175"/>
                    </a:ext>
                  </a:extLst>
                </a:gridCol>
                <a:gridCol w="1245417">
                  <a:extLst>
                    <a:ext uri="{9D8B030D-6E8A-4147-A177-3AD203B41FA5}">
                      <a16:colId xmlns:a16="http://schemas.microsoft.com/office/drawing/2014/main" val="2632877709"/>
                    </a:ext>
                  </a:extLst>
                </a:gridCol>
                <a:gridCol w="1420698">
                  <a:extLst>
                    <a:ext uri="{9D8B030D-6E8A-4147-A177-3AD203B41FA5}">
                      <a16:colId xmlns:a16="http://schemas.microsoft.com/office/drawing/2014/main" val="2688437297"/>
                    </a:ext>
                  </a:extLst>
                </a:gridCol>
                <a:gridCol w="1835838">
                  <a:extLst>
                    <a:ext uri="{9D8B030D-6E8A-4147-A177-3AD203B41FA5}">
                      <a16:colId xmlns:a16="http://schemas.microsoft.com/office/drawing/2014/main" val="4288763146"/>
                    </a:ext>
                  </a:extLst>
                </a:gridCol>
              </a:tblGrid>
              <a:tr h="36135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Fonction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om</a:t>
                      </a:r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Prénom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N° de licence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N° de portable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Email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944006"/>
                  </a:ext>
                </a:extLst>
              </a:tr>
              <a:tr h="70116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Responsable Général de la Compétition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14811"/>
                  </a:ext>
                </a:extLst>
              </a:tr>
              <a:tr h="49665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Responsable Plateau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2325"/>
                  </a:ext>
                </a:extLst>
              </a:tr>
              <a:tr h="49665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Référent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28751"/>
                  </a:ext>
                </a:extLst>
              </a:tr>
              <a:tr h="613520">
                <a:tc>
                  <a:txBody>
                    <a:bodyPr/>
                    <a:lstStyle/>
                    <a:p>
                      <a:r>
                        <a:rPr lang="fr-FR" dirty="0"/>
                        <a:t>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391664"/>
                  </a:ext>
                </a:extLst>
              </a:tr>
            </a:tbl>
          </a:graphicData>
        </a:graphic>
      </p:graphicFrame>
      <p:sp>
        <p:nvSpPr>
          <p:cNvPr id="11" name="Titre 10">
            <a:extLst>
              <a:ext uri="{FF2B5EF4-FFF2-40B4-BE49-F238E27FC236}">
                <a16:creationId xmlns:a16="http://schemas.microsoft.com/office/drawing/2014/main" id="{587FA493-F9CE-4CEC-8EBD-81E7762B8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90" y="762058"/>
            <a:ext cx="8249842" cy="373615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rgbClr val="002C6E"/>
                </a:solidFill>
                <a:latin typeface="Century Gothic" panose="020B0502020202020204" pitchFamily="34" charset="0"/>
              </a:rPr>
              <a:t>Comité d’Organisation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694209-884C-47BE-BCC1-D416A5EA87D7}"/>
              </a:ext>
            </a:extLst>
          </p:cNvPr>
          <p:cNvSpPr txBox="1"/>
          <p:nvPr/>
        </p:nvSpPr>
        <p:spPr>
          <a:xfrm>
            <a:off x="5116946" y="36206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fr-FR" sz="1000" dirty="0">
              <a:solidFill>
                <a:srgbClr val="002857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3DADD3A-4D78-421E-BD3E-E4A6F02C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graphicFrame>
        <p:nvGraphicFramePr>
          <p:cNvPr id="7" name="Espace réservé du contenu 14">
            <a:extLst>
              <a:ext uri="{FF2B5EF4-FFF2-40B4-BE49-F238E27FC236}">
                <a16:creationId xmlns:a16="http://schemas.microsoft.com/office/drawing/2014/main" id="{56A975C3-E3D5-4542-8CB5-65189B3E3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26835"/>
              </p:ext>
            </p:extLst>
          </p:nvPr>
        </p:nvGraphicFramePr>
        <p:xfrm>
          <a:off x="470356" y="4436333"/>
          <a:ext cx="6737268" cy="2002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435">
                  <a:extLst>
                    <a:ext uri="{9D8B030D-6E8A-4147-A177-3AD203B41FA5}">
                      <a16:colId xmlns:a16="http://schemas.microsoft.com/office/drawing/2014/main" val="3883819907"/>
                    </a:ext>
                  </a:extLst>
                </a:gridCol>
                <a:gridCol w="3345833">
                  <a:extLst>
                    <a:ext uri="{9D8B030D-6E8A-4147-A177-3AD203B41FA5}">
                      <a16:colId xmlns:a16="http://schemas.microsoft.com/office/drawing/2014/main" val="2696434175"/>
                    </a:ext>
                  </a:extLst>
                </a:gridCol>
              </a:tblGrid>
              <a:tr h="53907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400" b="1" kern="12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fr-FR" sz="1400" b="1" kern="12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Nombre de bénévoles présents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400" b="1" kern="12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FR" sz="1400" b="1" kern="12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Exemple : entre 4 et 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94176"/>
                  </a:ext>
                </a:extLst>
              </a:tr>
              <a:tr h="502023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Organisation d’une buvette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Oui / 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2325"/>
                  </a:ext>
                </a:extLst>
              </a:tr>
              <a:tr h="837519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Nos Réseaux Sociaux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entury Gothic" panose="020B0502020202020204" pitchFamily="34" charset="0"/>
                        </a:rPr>
                        <a:t>        …………………………….</a:t>
                      </a:r>
                    </a:p>
                    <a:p>
                      <a:endParaRPr lang="fr-FR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400" dirty="0">
                          <a:latin typeface="Century Gothic" panose="020B0502020202020204" pitchFamily="34" charset="0"/>
                        </a:rPr>
                        <a:t>        …………………………….</a:t>
                      </a:r>
                    </a:p>
                    <a:p>
                      <a:r>
                        <a:rPr lang="fr-FR" sz="1400" dirty="0">
                          <a:latin typeface="Century Gothic" panose="020B0502020202020204" pitchFamily="34" charset="0"/>
                        </a:rPr>
                        <a:t>…………………………………..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28751"/>
                  </a:ext>
                </a:extLst>
              </a:tr>
            </a:tbl>
          </a:graphicData>
        </a:graphic>
      </p:graphicFrame>
      <p:sp>
        <p:nvSpPr>
          <p:cNvPr id="8" name="Titre 10">
            <a:extLst>
              <a:ext uri="{FF2B5EF4-FFF2-40B4-BE49-F238E27FC236}">
                <a16:creationId xmlns:a16="http://schemas.microsoft.com/office/drawing/2014/main" id="{CBD634A4-EF97-4FFF-9E52-E40C25151D1F}"/>
              </a:ext>
            </a:extLst>
          </p:cNvPr>
          <p:cNvSpPr txBox="1">
            <a:spLocks/>
          </p:cNvSpPr>
          <p:nvPr/>
        </p:nvSpPr>
        <p:spPr>
          <a:xfrm>
            <a:off x="426790" y="4062718"/>
            <a:ext cx="8249842" cy="37361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i="1" dirty="0">
                <a:solidFill>
                  <a:srgbClr val="002C6E"/>
                </a:solidFill>
                <a:latin typeface="Century Gothic" panose="020B0502020202020204" pitchFamily="34" charset="0"/>
              </a:rPr>
              <a:t>Divers</a:t>
            </a: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902D61-455C-4AD7-9616-21D12C776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990" y="5539102"/>
            <a:ext cx="504001" cy="3074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08F29E-0A96-415C-A6FA-3F14312C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835" y="5925774"/>
            <a:ext cx="338310" cy="30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D3FB895-8DCC-48B0-8096-178ED7B09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ln>
            <a:solidFill>
              <a:schemeClr val="accent1"/>
            </a:solidFill>
          </a:ln>
        </p:spPr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FCE3B8BD-F93C-4357-AC8A-5699667E292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1A46EF56-8FDC-4818-8B1D-3853B0D23C2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B89094D-6A71-4792-B64B-611162281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19" y="816180"/>
            <a:ext cx="8249842" cy="305895"/>
          </a:xfrm>
        </p:spPr>
        <p:txBody>
          <a:bodyPr>
            <a:normAutofit fontScale="90000"/>
          </a:bodyPr>
          <a:lstStyle/>
          <a:p>
            <a:r>
              <a:rPr lang="fr-FR" i="1" dirty="0">
                <a:solidFill>
                  <a:schemeClr val="tx2"/>
                </a:solidFill>
                <a:latin typeface="Century Gothic" panose="020B0502020202020204" pitchFamily="34" charset="0"/>
              </a:rPr>
              <a:t>NOS PARTENAIRES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3D094D-331E-4FDE-B557-4CB8525BC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24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000" dirty="0" smtClean="0">
            <a:solidFill>
              <a:srgbClr val="002857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30f9de-6172-4eb6-99de-4106b30e337d">
      <Terms xmlns="http://schemas.microsoft.com/office/infopath/2007/PartnerControls"/>
    </lcf76f155ced4ddcb4097134ff3c332f>
    <TaxCatchAll xmlns="21c295b0-6e69-4619-a64f-d1f95152f9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D87CDE8290074E9CC806BEC08F420A" ma:contentTypeVersion="14" ma:contentTypeDescription="Crée un document." ma:contentTypeScope="" ma:versionID="e238217774556e711ce270ec44e375c0">
  <xsd:schema xmlns:xsd="http://www.w3.org/2001/XMLSchema" xmlns:xs="http://www.w3.org/2001/XMLSchema" xmlns:p="http://schemas.microsoft.com/office/2006/metadata/properties" xmlns:ns2="ab30f9de-6172-4eb6-99de-4106b30e337d" xmlns:ns3="21c295b0-6e69-4619-a64f-d1f95152f9ba" targetNamespace="http://schemas.microsoft.com/office/2006/metadata/properties" ma:root="true" ma:fieldsID="8b620ecfdc13a5e237d9c45d205dd165" ns2:_="" ns3:_="">
    <xsd:import namespace="ab30f9de-6172-4eb6-99de-4106b30e337d"/>
    <xsd:import namespace="21c295b0-6e69-4619-a64f-d1f95152f9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0f9de-6172-4eb6-99de-4106b30e3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3a01cff1-d979-464c-a1f5-118ecd412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295b0-6e69-4619-a64f-d1f95152f9b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a071af5-ec56-4a7e-83d2-d9674c09d260}" ma:internalName="TaxCatchAll" ma:showField="CatchAllData" ma:web="21c295b0-6e69-4619-a64f-d1f95152f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3F037-EB4D-40F9-B6D4-9F0C975356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791410-832C-4B9D-8836-AE79F3A89414}">
  <ds:schemaRefs>
    <ds:schemaRef ds:uri="http://www.w3.org/XML/1998/namespace"/>
    <ds:schemaRef ds:uri="ab30f9de-6172-4eb6-99de-4106b30e337d"/>
    <ds:schemaRef ds:uri="http://schemas.microsoft.com/office/2006/metadata/properties"/>
    <ds:schemaRef ds:uri="http://purl.org/dc/dcmitype/"/>
    <ds:schemaRef ds:uri="21c295b0-6e69-4619-a64f-d1f95152f9ba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3E41A9-1A28-44BD-9388-6FE789338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0f9de-6172-4eb6-99de-4106b30e337d"/>
    <ds:schemaRef ds:uri="21c295b0-6e69-4619-a64f-d1f95152f9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239</Words>
  <Application>Microsoft Office PowerPoint</Application>
  <PresentationFormat>Affichage à l'écran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Verdana</vt:lpstr>
      <vt:lpstr>Thème Office</vt:lpstr>
      <vt:lpstr>Dossier de Candidature  Phase Finale 2024  Coupe île de France Jeunes</vt:lpstr>
      <vt:lpstr>Nom du club : </vt:lpstr>
      <vt:lpstr>Présentation PowerPoint</vt:lpstr>
      <vt:lpstr> </vt:lpstr>
      <vt:lpstr> </vt:lpstr>
      <vt:lpstr>Présentation PowerPoint</vt:lpstr>
      <vt:lpstr>Présentation PowerPoint</vt:lpstr>
      <vt:lpstr>Comité d’Organisation</vt:lpstr>
      <vt:lpstr>NOS PARTENAIRES</vt:lpstr>
      <vt:lpstr>Présentation PowerPoint</vt:lpstr>
    </vt:vector>
  </TitlesOfParts>
  <Company>Leroy Tremblot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Jubert</dc:creator>
  <cp:lastModifiedBy>ligue</cp:lastModifiedBy>
  <cp:revision>89</cp:revision>
  <dcterms:created xsi:type="dcterms:W3CDTF">2017-06-14T12:46:38Z</dcterms:created>
  <dcterms:modified xsi:type="dcterms:W3CDTF">2024-04-08T11:46:53Z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0x010100FBD87CDE8290074E9CC806BEC08F420A</vt:lpwstr>
  </property>
</Properties>
</file>